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Измайловский пр., д. 6 установка искусственных неровно</a:t>
            </a:r>
            <a:r>
              <a:rPr lang="ru-RU" b="1" dirty="0"/>
              <a:t>стей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2"/>
          <a:srcRect t="7143" b="3348"/>
          <a:stretch/>
        </p:blipFill>
        <p:spPr bwMode="auto">
          <a:xfrm>
            <a:off x="3707904" y="902149"/>
            <a:ext cx="5200625" cy="31029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C:\Users\Кирилл1\Desktop\БДД Фото\Измайловский пр. 6 БДД\IMG_388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5328592" cy="339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10</cp:revision>
  <dcterms:created xsi:type="dcterms:W3CDTF">2017-09-08T11:32:12Z</dcterms:created>
  <dcterms:modified xsi:type="dcterms:W3CDTF">2019-11-14T08:16:12Z</dcterms:modified>
</cp:coreProperties>
</file>